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2" r:id="rId8"/>
    <p:sldId id="260" r:id="rId9"/>
    <p:sldId id="261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08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78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54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97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564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45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321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82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11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9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41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75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8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83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09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15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C24F-6016-4B51-BA17-37532DCA9332}" type="datetimeFigureOut">
              <a:rPr lang="zh-TW" altLang="en-US" smtClean="0"/>
              <a:t>2025/6/11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D851D9-D5BF-4174-B045-830B76E94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96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06CCD1-6282-4A2B-A74B-15AB7A725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七八年級車棚遷移說明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72B6D-2F11-4BC1-AD04-828872B184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114.06.12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88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C73C1E-C739-4F2D-8045-3383DF1C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車棚位置圖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36FC056-6756-450D-ABEE-FBCC07CEA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970" y="1343979"/>
            <a:ext cx="7047629" cy="4904421"/>
          </a:xfrm>
        </p:spPr>
      </p:pic>
    </p:spTree>
    <p:extLst>
      <p:ext uri="{BB962C8B-B14F-4D97-AF65-F5344CB8AC3E}">
        <p14:creationId xmlns:p14="http://schemas.microsoft.com/office/powerpoint/2010/main" val="1805109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89C988-797E-491E-950F-0083F14B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r>
              <a:rPr lang="zh-TW" altLang="en-US" dirty="0"/>
              <a:t>升</a:t>
            </a:r>
            <a:r>
              <a:rPr lang="en-US" altLang="zh-TW" dirty="0"/>
              <a:t>8</a:t>
            </a:r>
            <a:r>
              <a:rPr lang="zh-TW" altLang="en-US" dirty="0"/>
              <a:t>停放位置照片</a:t>
            </a:r>
            <a:r>
              <a:rPr lang="en-US" altLang="zh-TW" dirty="0"/>
              <a:t>(</a:t>
            </a:r>
            <a:r>
              <a:rPr lang="zh-TW" altLang="en-US" dirty="0"/>
              <a:t>地上有班號可對照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F28E368-9118-4EA0-975D-E96145DE6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571856C8-F465-4B66-863E-BF46E53422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737246"/>
            <a:ext cx="4184650" cy="3367222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ED2EC37-E664-4A11-9C7F-91E310B13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849213D0-34F3-4E2E-B8FD-2C2E6FBCC1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736889"/>
            <a:ext cx="4186237" cy="3367222"/>
          </a:xfrm>
        </p:spPr>
      </p:pic>
    </p:spTree>
    <p:extLst>
      <p:ext uri="{BB962C8B-B14F-4D97-AF65-F5344CB8AC3E}">
        <p14:creationId xmlns:p14="http://schemas.microsoft.com/office/powerpoint/2010/main" val="90378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9CC749-42EF-407D-8862-2A29543F8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5992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7200" dirty="0"/>
              <a:t>END!!</a:t>
            </a:r>
            <a:endParaRPr lang="zh-TW" altLang="en-US" sz="72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67FA9BC-F0DA-4B93-B5AB-0845CEE5D358}"/>
              </a:ext>
            </a:extLst>
          </p:cNvPr>
          <p:cNvSpPr txBox="1"/>
          <p:nvPr/>
        </p:nvSpPr>
        <p:spPr>
          <a:xfrm>
            <a:off x="1507067" y="4275667"/>
            <a:ext cx="87714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92D050"/>
                </a:solidFill>
              </a:rPr>
              <a:t>有任何問題請至生教組詢問</a:t>
            </a:r>
            <a:endParaRPr lang="en-US" altLang="zh-TW" sz="4000" b="1" dirty="0">
              <a:solidFill>
                <a:srgbClr val="92D050"/>
              </a:solidFill>
            </a:endParaRPr>
          </a:p>
          <a:p>
            <a:r>
              <a:rPr lang="zh-TW" altLang="en-US" sz="4000" b="1" dirty="0">
                <a:solidFill>
                  <a:srgbClr val="92D050"/>
                </a:solidFill>
              </a:rPr>
              <a:t>若有騎車同學請假，麻煩請導師轉告，</a:t>
            </a:r>
            <a:endParaRPr lang="en-US" altLang="zh-TW" sz="4000" b="1" dirty="0">
              <a:solidFill>
                <a:srgbClr val="92D050"/>
              </a:solidFill>
            </a:endParaRPr>
          </a:p>
          <a:p>
            <a:r>
              <a:rPr lang="zh-TW" altLang="en-US" sz="4000" b="1" dirty="0">
                <a:solidFill>
                  <a:srgbClr val="92D050"/>
                </a:solidFill>
              </a:rPr>
              <a:t>謝謝</a:t>
            </a:r>
            <a:r>
              <a:rPr lang="en-US" altLang="zh-TW" sz="4000" b="1" dirty="0">
                <a:solidFill>
                  <a:srgbClr val="92D050"/>
                </a:solidFill>
              </a:rPr>
              <a:t>!!</a:t>
            </a:r>
          </a:p>
          <a:p>
            <a:pPr algn="ctr"/>
            <a:endParaRPr lang="zh-TW" altLang="en-US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7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8ADF44-8EA4-4F4D-BD26-0AECB55F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r>
              <a:rPr lang="zh-TW" altLang="en-US" dirty="0"/>
              <a:t>年級</a:t>
            </a:r>
            <a:r>
              <a:rPr lang="en-US" altLang="zh-TW" dirty="0"/>
              <a:t>(8</a:t>
            </a:r>
            <a:r>
              <a:rPr lang="zh-TW" altLang="en-US" dirty="0"/>
              <a:t>升</a:t>
            </a:r>
            <a:r>
              <a:rPr lang="en-US" altLang="zh-TW" dirty="0"/>
              <a:t>9)</a:t>
            </a:r>
            <a:r>
              <a:rPr lang="zh-TW" altLang="en-US" dirty="0"/>
              <a:t>車棚遷移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D0964E-27BA-46BA-83E2-8F060E69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625666" cy="3880773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1.</a:t>
            </a:r>
            <a:r>
              <a:rPr lang="zh-TW" altLang="en-US" sz="3600" dirty="0"/>
              <a:t>遷移原因：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   進行家樂福旁車棚排水改善工程。</a:t>
            </a:r>
            <a:endParaRPr lang="en-US" altLang="zh-TW" sz="3600" dirty="0"/>
          </a:p>
          <a:p>
            <a:r>
              <a:rPr lang="en-US" altLang="zh-TW" sz="3600" dirty="0"/>
              <a:t>2.</a:t>
            </a:r>
            <a:r>
              <a:rPr lang="zh-TW" altLang="en-US" sz="3600" dirty="0"/>
              <a:t>遷移日期：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   </a:t>
            </a:r>
            <a:r>
              <a:rPr lang="en-US" altLang="zh-TW" sz="3600" dirty="0"/>
              <a:t>114/6/16(</a:t>
            </a:r>
            <a:r>
              <a:rPr lang="zh-TW" altLang="en-US" sz="3600" dirty="0"/>
              <a:t>星期一</a:t>
            </a:r>
            <a:r>
              <a:rPr lang="en-US" altLang="zh-TW" sz="3600" dirty="0"/>
              <a:t>)</a:t>
            </a:r>
            <a:r>
              <a:rPr lang="zh-TW" altLang="en-US" sz="3600" dirty="0"/>
              <a:t>起，改至校門口對面車棚停放，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   即隨意麵館旁車棚。</a:t>
            </a:r>
          </a:p>
        </p:txBody>
      </p:sp>
    </p:spTree>
    <p:extLst>
      <p:ext uri="{BB962C8B-B14F-4D97-AF65-F5344CB8AC3E}">
        <p14:creationId xmlns:p14="http://schemas.microsoft.com/office/powerpoint/2010/main" val="123447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60CB6C-710B-4897-B66D-4D04AAAD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車棚位置照片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D5B965B-631C-4EBE-92B0-250CFA6F3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164205"/>
            <a:ext cx="8596312" cy="3874203"/>
          </a:xfrm>
        </p:spPr>
      </p:pic>
    </p:spTree>
    <p:extLst>
      <p:ext uri="{BB962C8B-B14F-4D97-AF65-F5344CB8AC3E}">
        <p14:creationId xmlns:p14="http://schemas.microsoft.com/office/powerpoint/2010/main" val="176911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8CF5A-1FF3-42BD-B2D0-E3D7B5BC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r>
              <a:rPr lang="zh-TW" altLang="en-US" dirty="0"/>
              <a:t>年級車棚遷移注意事項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F29B9-1ACA-4070-96AA-4C71EEF55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1.</a:t>
            </a:r>
            <a:r>
              <a:rPr lang="zh-TW" altLang="en-US" sz="4000" dirty="0"/>
              <a:t>停放位置：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4000" dirty="0"/>
              <a:t>    請</a:t>
            </a:r>
            <a:r>
              <a:rPr lang="en-US" altLang="zh-TW" sz="4000" dirty="0"/>
              <a:t>8</a:t>
            </a:r>
            <a:r>
              <a:rPr lang="zh-TW" altLang="en-US" sz="4000" dirty="0"/>
              <a:t>年級同學直接停放至</a:t>
            </a:r>
            <a:r>
              <a:rPr lang="en-US" altLang="zh-TW" sz="4000" dirty="0"/>
              <a:t>9</a:t>
            </a:r>
            <a:r>
              <a:rPr lang="zh-TW" altLang="en-US" sz="4000" dirty="0"/>
              <a:t>年級相對班級位置，即</a:t>
            </a:r>
            <a:r>
              <a:rPr lang="en-US" altLang="zh-TW" sz="4000" dirty="0"/>
              <a:t>803</a:t>
            </a:r>
            <a:r>
              <a:rPr lang="zh-TW" altLang="en-US" sz="4000" dirty="0"/>
              <a:t>停</a:t>
            </a:r>
            <a:r>
              <a:rPr lang="en-US" altLang="zh-TW" sz="4000" dirty="0"/>
              <a:t>903</a:t>
            </a:r>
            <a:r>
              <a:rPr lang="zh-TW" altLang="en-US" sz="4000" dirty="0"/>
              <a:t>，</a:t>
            </a:r>
            <a:r>
              <a:rPr lang="en-US" altLang="zh-TW" sz="4000" dirty="0"/>
              <a:t>804</a:t>
            </a:r>
            <a:r>
              <a:rPr lang="zh-TW" altLang="en-US" sz="4000" dirty="0"/>
              <a:t>停</a:t>
            </a:r>
            <a:r>
              <a:rPr lang="en-US" altLang="zh-TW" sz="4000" dirty="0"/>
              <a:t>904</a:t>
            </a:r>
            <a:r>
              <a:rPr lang="zh-TW" altLang="en-US" sz="4000" dirty="0"/>
              <a:t>，依此類推</a:t>
            </a:r>
            <a:endParaRPr lang="en-US" altLang="zh-TW" sz="4000" dirty="0"/>
          </a:p>
          <a:p>
            <a:pPr marL="0" indent="0">
              <a:buNone/>
            </a:pP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6281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C73C1E-C739-4F2D-8045-3383DF1C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車棚位置圖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36FC056-6756-450D-ABEE-FBCC07CEA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970" y="1343979"/>
            <a:ext cx="7047629" cy="4904421"/>
          </a:xfrm>
        </p:spPr>
      </p:pic>
    </p:spTree>
    <p:extLst>
      <p:ext uri="{BB962C8B-B14F-4D97-AF65-F5344CB8AC3E}">
        <p14:creationId xmlns:p14="http://schemas.microsoft.com/office/powerpoint/2010/main" val="404180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12029C-740A-4D1B-B94C-25295839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車棚照片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8CE9B1-AFFD-4056-B0B9-60AA85561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F77C0EA-991F-4363-9BB8-4B9D10F43F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4" y="2736850"/>
            <a:ext cx="3640666" cy="3305175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7A6B7A4-06DD-4F4F-8422-3CE733A9D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8FA9E87C-F546-4953-8AE0-5B35F5B6778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736851"/>
            <a:ext cx="4186237" cy="3305174"/>
          </a:xfrm>
        </p:spPr>
      </p:pic>
    </p:spTree>
    <p:extLst>
      <p:ext uri="{BB962C8B-B14F-4D97-AF65-F5344CB8AC3E}">
        <p14:creationId xmlns:p14="http://schemas.microsoft.com/office/powerpoint/2010/main" val="365537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88754D-DD7E-4D18-83C5-13A84767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r>
              <a:rPr lang="zh-TW" altLang="en-US" dirty="0"/>
              <a:t>升</a:t>
            </a:r>
            <a:r>
              <a:rPr lang="en-US" altLang="zh-TW" dirty="0"/>
              <a:t>9</a:t>
            </a:r>
            <a:r>
              <a:rPr lang="zh-TW" altLang="en-US" dirty="0"/>
              <a:t>停放位置照片</a:t>
            </a:r>
            <a:r>
              <a:rPr lang="en-US" altLang="zh-TW" dirty="0"/>
              <a:t>(</a:t>
            </a:r>
            <a:r>
              <a:rPr lang="zh-TW" altLang="en-US" dirty="0"/>
              <a:t>地上有班號可對照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BCFF898-3813-449B-AF80-71E82E46AA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20398"/>
            <a:ext cx="4184650" cy="3470802"/>
          </a:xfrm>
        </p:spPr>
      </p:pic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13BD1E6D-1F9B-4CEA-AADC-82F6B60A012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320398"/>
            <a:ext cx="4186237" cy="3470802"/>
          </a:xfrm>
        </p:spPr>
      </p:pic>
    </p:spTree>
    <p:extLst>
      <p:ext uri="{BB962C8B-B14F-4D97-AF65-F5344CB8AC3E}">
        <p14:creationId xmlns:p14="http://schemas.microsoft.com/office/powerpoint/2010/main" val="3613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8ADF44-8EA4-4F4D-BD26-0AECB55F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r>
              <a:rPr lang="zh-TW" altLang="en-US" dirty="0"/>
              <a:t>年級</a:t>
            </a:r>
            <a:r>
              <a:rPr lang="en-US" altLang="zh-TW" dirty="0"/>
              <a:t>(7</a:t>
            </a:r>
            <a:r>
              <a:rPr lang="zh-TW" altLang="en-US" dirty="0"/>
              <a:t>升</a:t>
            </a:r>
            <a:r>
              <a:rPr lang="en-US" altLang="zh-TW" dirty="0"/>
              <a:t>8)</a:t>
            </a:r>
            <a:r>
              <a:rPr lang="zh-TW" altLang="en-US" dirty="0"/>
              <a:t>車棚遷移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D0964E-27BA-46BA-83E2-8F060E69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625666" cy="3880773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1.</a:t>
            </a:r>
            <a:r>
              <a:rPr lang="zh-TW" altLang="en-US" sz="3600" dirty="0"/>
              <a:t>遷移原因：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   原體育館旁邊車棚提供給</a:t>
            </a:r>
            <a:r>
              <a:rPr lang="zh-TW" altLang="en-US" sz="3600" b="1" dirty="0"/>
              <a:t>新生</a:t>
            </a:r>
            <a:r>
              <a:rPr lang="en-US" altLang="zh-TW" sz="3600" dirty="0"/>
              <a:t>7</a:t>
            </a:r>
            <a:r>
              <a:rPr lang="zh-TW" altLang="en-US" sz="3600" dirty="0"/>
              <a:t>年級使用。</a:t>
            </a:r>
            <a:endParaRPr lang="en-US" altLang="zh-TW" sz="3600" dirty="0"/>
          </a:p>
          <a:p>
            <a:r>
              <a:rPr lang="en-US" altLang="zh-TW" sz="3600" dirty="0"/>
              <a:t>2.</a:t>
            </a:r>
            <a:r>
              <a:rPr lang="zh-TW" altLang="en-US" sz="3600" dirty="0"/>
              <a:t>遷移日期：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  暑期輔導</a:t>
            </a:r>
            <a:r>
              <a:rPr lang="en-US" altLang="zh-TW" sz="3600" dirty="0"/>
              <a:t>114/7/7(</a:t>
            </a:r>
            <a:r>
              <a:rPr lang="zh-TW" altLang="en-US" sz="3600" dirty="0"/>
              <a:t>星期一</a:t>
            </a:r>
            <a:r>
              <a:rPr lang="en-US" altLang="zh-TW" sz="3600" dirty="0"/>
              <a:t>)</a:t>
            </a:r>
            <a:r>
              <a:rPr lang="zh-TW" altLang="en-US" sz="3600" dirty="0"/>
              <a:t>起，改至至校門口對面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  車棚停放，即隨意麵館旁車棚。</a:t>
            </a:r>
          </a:p>
        </p:txBody>
      </p:sp>
    </p:spTree>
    <p:extLst>
      <p:ext uri="{BB962C8B-B14F-4D97-AF65-F5344CB8AC3E}">
        <p14:creationId xmlns:p14="http://schemas.microsoft.com/office/powerpoint/2010/main" val="9000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8CF5A-1FF3-42BD-B2D0-E3D7B5BC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r>
              <a:rPr lang="zh-TW" altLang="en-US" dirty="0"/>
              <a:t>年級車棚遷移注意事項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F29B9-1ACA-4070-96AA-4C71EEF55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1.</a:t>
            </a:r>
            <a:r>
              <a:rPr lang="zh-TW" altLang="en-US" sz="4000" dirty="0"/>
              <a:t>停放位置：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4000" dirty="0"/>
              <a:t>    請</a:t>
            </a:r>
            <a:r>
              <a:rPr lang="en-US" altLang="zh-TW" sz="4000" dirty="0"/>
              <a:t>7</a:t>
            </a:r>
            <a:r>
              <a:rPr lang="zh-TW" altLang="en-US" sz="4000" dirty="0"/>
              <a:t>年級同學直接停放至</a:t>
            </a:r>
            <a:r>
              <a:rPr lang="en-US" altLang="zh-TW" sz="4000" dirty="0"/>
              <a:t>8</a:t>
            </a:r>
            <a:r>
              <a:rPr lang="zh-TW" altLang="en-US" sz="4000" dirty="0"/>
              <a:t>年級相對班級位置，即</a:t>
            </a:r>
            <a:r>
              <a:rPr lang="en-US" altLang="zh-TW" sz="4000" dirty="0"/>
              <a:t>703</a:t>
            </a:r>
            <a:r>
              <a:rPr lang="zh-TW" altLang="en-US" sz="4000" dirty="0"/>
              <a:t>停</a:t>
            </a:r>
            <a:r>
              <a:rPr lang="en-US" altLang="zh-TW" sz="4000" dirty="0"/>
              <a:t>803</a:t>
            </a:r>
            <a:r>
              <a:rPr lang="zh-TW" altLang="en-US" sz="4000" dirty="0"/>
              <a:t>，</a:t>
            </a:r>
            <a:r>
              <a:rPr lang="en-US" altLang="zh-TW" sz="4000" dirty="0"/>
              <a:t>704</a:t>
            </a:r>
            <a:r>
              <a:rPr lang="zh-TW" altLang="en-US" sz="4000" dirty="0"/>
              <a:t>停</a:t>
            </a:r>
            <a:r>
              <a:rPr lang="en-US" altLang="zh-TW" sz="4000" dirty="0"/>
              <a:t>804</a:t>
            </a:r>
            <a:r>
              <a:rPr lang="zh-TW" altLang="en-US" sz="4000" dirty="0"/>
              <a:t>，依此類推</a:t>
            </a:r>
            <a:endParaRPr lang="en-US" altLang="zh-TW" sz="4000" dirty="0"/>
          </a:p>
          <a:p>
            <a:pPr marL="0" indent="0">
              <a:buNone/>
            </a:pP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23815211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252</Words>
  <Application>Microsoft Office PowerPoint</Application>
  <PresentationFormat>寬螢幕</PresentationFormat>
  <Paragraphs>30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多面向</vt:lpstr>
      <vt:lpstr>七八年級車棚遷移說明</vt:lpstr>
      <vt:lpstr>8年級(8升9)車棚遷移</vt:lpstr>
      <vt:lpstr>車棚位置照片</vt:lpstr>
      <vt:lpstr>8年級車棚遷移注意事項</vt:lpstr>
      <vt:lpstr>車棚位置圖</vt:lpstr>
      <vt:lpstr>車棚照片2</vt:lpstr>
      <vt:lpstr>8升9停放位置照片(地上有班號可對照)</vt:lpstr>
      <vt:lpstr>7年級(7升8)車棚遷移</vt:lpstr>
      <vt:lpstr>7年級車棚遷移注意事項</vt:lpstr>
      <vt:lpstr>車棚位置圖</vt:lpstr>
      <vt:lpstr>7升8停放位置照片(地上有班號可對照)</vt:lpstr>
      <vt:lpstr>END!!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七八年級車棚遷移說明</dc:title>
  <dc:creator>a0925296789@gmail.com</dc:creator>
  <cp:lastModifiedBy>a0925296789@gmail.com</cp:lastModifiedBy>
  <cp:revision>13</cp:revision>
  <dcterms:created xsi:type="dcterms:W3CDTF">2025-06-10T02:12:28Z</dcterms:created>
  <dcterms:modified xsi:type="dcterms:W3CDTF">2025-06-11T06:15:13Z</dcterms:modified>
</cp:coreProperties>
</file>