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9" r:id="rId6"/>
    <p:sldId id="264" r:id="rId7"/>
    <p:sldId id="265" r:id="rId8"/>
    <p:sldId id="260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4960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961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319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09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019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58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327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7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6703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950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95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79B4B-A82C-40F5-9FD4-A4F14BA0F7AE}" type="datetimeFigureOut">
              <a:rPr lang="zh-TW" altLang="en-US" smtClean="0"/>
              <a:t>2024/3/10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73DB3-2BF9-489C-8438-38128DF474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615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47825" y="493712"/>
            <a:ext cx="9144000" cy="373379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本校參加</a:t>
            </a:r>
            <a:r>
              <a:rPr lang="en-US" altLang="zh-TW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學年度屏中盃數學競賽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47825" y="4452934"/>
            <a:ext cx="9144000" cy="2028827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榮獲佳績</a:t>
            </a:r>
            <a:endParaRPr lang="zh-TW" altLang="en-US" sz="8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553450" y="304800"/>
            <a:ext cx="30099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50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賀</a:t>
            </a:r>
            <a:endParaRPr lang="zh-TW" altLang="en-US" sz="150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778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接力賽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3162" y="188057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第二名</a:t>
            </a:r>
            <a:r>
              <a:rPr lang="zh-TW" altLang="zh-TW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很難</a:t>
            </a:r>
            <a:r>
              <a:rPr lang="zh-TW" altLang="en-US" sz="65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隊</a:t>
            </a:r>
            <a:endParaRPr lang="en-US" altLang="zh-TW" sz="65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805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楊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育愷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809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凃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宥丞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817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宇軒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817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鉑鈞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715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柏萲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706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王勝靖、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706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蔡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雨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峻。</a:t>
            </a:r>
            <a:endParaRPr lang="zh-TW" altLang="en-US" sz="5200" dirty="0" smtClean="0"/>
          </a:p>
        </p:txBody>
      </p:sp>
    </p:spTree>
    <p:extLst>
      <p:ext uri="{BB962C8B-B14F-4D97-AF65-F5344CB8AC3E}">
        <p14:creationId xmlns:p14="http://schemas.microsoft.com/office/powerpoint/2010/main" val="4253904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接力賽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0964" y="187361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第四名</a:t>
            </a:r>
            <a:r>
              <a:rPr lang="zh-TW" altLang="zh-TW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數學答案一題也沒</a:t>
            </a: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隊</a:t>
            </a:r>
            <a:endParaRPr lang="en-US" altLang="zh-TW" sz="6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謝家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榛、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陳奕夫、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蔡宗哲、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康皓鈞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曾晶晶、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劉昱辰、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莊闔謙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吳沛霖、</a:t>
            </a:r>
            <a:r>
              <a:rPr lang="en-US" altLang="zh-TW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917</a:t>
            </a:r>
            <a:r>
              <a:rPr lang="zh-TW" altLang="en-US" sz="4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陳品</a:t>
            </a:r>
            <a:r>
              <a:rPr lang="zh-TW" altLang="en-US" sz="4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臻。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4229895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接力賽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0963" y="18824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第五名</a:t>
            </a:r>
            <a:r>
              <a:rPr lang="zh-TW" altLang="zh-TW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㵘淼沝水</a:t>
            </a:r>
            <a:endParaRPr lang="en-US" altLang="zh-TW" sz="60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715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黎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采薰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706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丞婕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713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柏杉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吳桓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宇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林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煒棖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    澤、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810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許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閎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畯。</a:t>
            </a:r>
            <a:endParaRPr lang="zh-TW" altLang="en-US" sz="52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927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個人賽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49241" y="1886438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第二名</a:t>
            </a:r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905</a:t>
            </a:r>
            <a:r>
              <a:rPr lang="zh-TW" altLang="en-US" sz="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郭羿漢</a:t>
            </a:r>
            <a:endParaRPr lang="en-US" altLang="zh-TW" sz="6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第四名</a:t>
            </a:r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908</a:t>
            </a:r>
            <a:r>
              <a:rPr lang="zh-TW" altLang="en-US" sz="6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郭柏陞</a:t>
            </a:r>
            <a:endParaRPr lang="zh-TW" altLang="en-US" sz="60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第四名</a:t>
            </a:r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916</a:t>
            </a:r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楊麒民</a:t>
            </a: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564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團體賽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0963" y="18824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第一名</a:t>
            </a:r>
            <a:r>
              <a:rPr lang="zh-TW" altLang="zh-TW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60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龘龖龍</a:t>
            </a:r>
            <a:endParaRPr lang="en-US" altLang="zh-TW" sz="6000" dirty="0" smtClean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908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柏陞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902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楊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秉錡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916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楊麒民、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916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凃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貝璘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911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黃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丞漢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909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李    謙、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905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羿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漢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908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許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宸瑜、</a:t>
            </a:r>
            <a:r>
              <a:rPr lang="en-US" altLang="zh-TW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920</a:t>
            </a:r>
            <a:r>
              <a:rPr lang="zh-TW" altLang="en-US" sz="5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林維曼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</a:t>
            </a:r>
            <a:endParaRPr lang="zh-TW" altLang="en-US" sz="52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0662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zh-TW" altLang="en-US" sz="7200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團體賽</a:t>
            </a:r>
            <a:endParaRPr lang="zh-TW" altLang="en-US" sz="72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60963" y="18824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TW" altLang="en-US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第三名</a:t>
            </a:r>
            <a:r>
              <a:rPr lang="zh-TW" altLang="zh-TW" sz="65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60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㵘淼沝水</a:t>
            </a:r>
            <a:endParaRPr lang="en-US" altLang="zh-TW" sz="60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715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黎采薰、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706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郭丞婕、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713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紀柏杉、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吳桓宇、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林煒棖、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720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    澤、</a:t>
            </a:r>
            <a:r>
              <a:rPr lang="en-US" altLang="zh-TW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810</a:t>
            </a:r>
            <a:r>
              <a:rPr lang="zh-TW" altLang="en-US" sz="5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許閎畯。</a:t>
            </a:r>
            <a:endParaRPr lang="zh-TW" altLang="en-US" sz="5200" dirty="0"/>
          </a:p>
          <a:p>
            <a:pPr marL="0" indent="0">
              <a:lnSpc>
                <a:spcPct val="150000"/>
              </a:lnSpc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4280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85862" y="793750"/>
            <a:ext cx="10848975" cy="3016250"/>
          </a:xfrm>
        </p:spPr>
        <p:txBody>
          <a:bodyPr>
            <a:noAutofit/>
          </a:bodyPr>
          <a:lstStyle/>
          <a:p>
            <a:pPr algn="ctr"/>
            <a:r>
              <a:rPr lang="zh-TW" altLang="en-US" sz="6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感謝參賽同學們的努力不懈</a:t>
            </a:r>
            <a:r>
              <a:rPr lang="en-US" altLang="zh-TW" sz="6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6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6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及指導老師們的辛勞</a:t>
            </a:r>
            <a:r>
              <a:rPr lang="en-US" altLang="zh-TW" sz="660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zh-TW" altLang="en-US" sz="66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52550" y="4343400"/>
            <a:ext cx="10515600" cy="21859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/>
              <a:t>校長林俊傑、家長會長吳炳南</a:t>
            </a:r>
            <a:r>
              <a:rPr lang="zh-TW" altLang="en-US" sz="5400" b="1" dirty="0" smtClean="0"/>
              <a:t>、</a:t>
            </a:r>
            <a:endParaRPr lang="en-US" altLang="zh-TW" sz="5400" b="1" dirty="0" smtClean="0"/>
          </a:p>
          <a:p>
            <a:pPr marL="0" indent="0" algn="ctr">
              <a:buNone/>
            </a:pPr>
            <a:r>
              <a:rPr lang="zh-TW" altLang="en-US" sz="5400" b="1" dirty="0" smtClean="0"/>
              <a:t>顧問團</a:t>
            </a:r>
            <a:r>
              <a:rPr lang="zh-TW" altLang="en-US" sz="5400" b="1" dirty="0"/>
              <a:t>團長李源諴暨全體師生仝賀！</a:t>
            </a:r>
            <a:endParaRPr lang="zh-TW" altLang="en-US" sz="5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1695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292</Words>
  <Application>Microsoft Office PowerPoint</Application>
  <PresentationFormat>寬螢幕</PresentationFormat>
  <Paragraphs>25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微軟正黑體</vt:lpstr>
      <vt:lpstr>新細明體</vt:lpstr>
      <vt:lpstr>Arial</vt:lpstr>
      <vt:lpstr>Calibri</vt:lpstr>
      <vt:lpstr>Calibri Light</vt:lpstr>
      <vt:lpstr>Office 佈景主題</vt:lpstr>
      <vt:lpstr>本校參加 112學年度屏中盃數學競賽</vt:lpstr>
      <vt:lpstr>接力賽</vt:lpstr>
      <vt:lpstr>接力賽</vt:lpstr>
      <vt:lpstr>接力賽</vt:lpstr>
      <vt:lpstr>個人賽</vt:lpstr>
      <vt:lpstr>團體賽</vt:lpstr>
      <vt:lpstr>團體賽</vt:lpstr>
      <vt:lpstr>感謝參賽同學們的努力不懈 及指導老師們的辛勞!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本校參加 111學年度屏中盃數學競賽</dc:title>
  <dc:creator>user</dc:creator>
  <cp:lastModifiedBy>user</cp:lastModifiedBy>
  <cp:revision>11</cp:revision>
  <dcterms:created xsi:type="dcterms:W3CDTF">2023-03-07T08:41:55Z</dcterms:created>
  <dcterms:modified xsi:type="dcterms:W3CDTF">2024-03-10T13:00:56Z</dcterms:modified>
</cp:coreProperties>
</file>